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0276543"/>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08 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07 маусым сағ. 20-дан 08 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Б</a:t>
            </a:r>
            <a:r>
              <a:rPr lang="ru-RU" sz="1200" dirty="0" err="1" smtClean="0">
                <a:latin typeface="Times New Roman" panose="02020603050405020304" pitchFamily="18" charset="0"/>
                <a:ea typeface="Calibri" panose="020F0502020204030204" pitchFamily="34" charset="0"/>
              </a:rPr>
              <a:t>ұлтты</a:t>
            </a:r>
            <a:r>
              <a:rPr lang="ru-RU" sz="1200" dirty="0" smtClean="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жаңбыр, </a:t>
            </a:r>
            <a:r>
              <a:rPr lang="ru-RU" sz="1200" dirty="0" err="1" smtClean="0">
                <a:latin typeface="Times New Roman" panose="02020603050405020304" pitchFamily="18" charset="0"/>
                <a:ea typeface="Calibri" panose="020F0502020204030204" pitchFamily="34" charset="0"/>
              </a:rPr>
              <a:t>найзағай</a:t>
            </a:r>
            <a:r>
              <a:rPr lang="ru-RU" sz="1200" dirty="0">
                <a:latin typeface="Times New Roman" panose="02020603050405020304" pitchFamily="18" charset="0"/>
                <a:ea typeface="Calibri" panose="020F0502020204030204" pitchFamily="34"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a:t>
            </a:r>
            <a:r>
              <a:rPr lang="ru-RU" sz="1200" dirty="0" smtClean="0">
                <a:latin typeface="Times New Roman" panose="02020603050405020304" pitchFamily="18" charset="0"/>
                <a:ea typeface="Calibri" panose="020F0502020204030204" pitchFamily="34" charset="0"/>
              </a:rPr>
              <a:t> 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13-15,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24-26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09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08 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09 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жаңбыр, </a:t>
            </a:r>
            <a:r>
              <a:rPr lang="ru-RU" sz="1200" dirty="0" err="1">
                <a:latin typeface="Times New Roman" panose="02020603050405020304" pitchFamily="18" charset="0"/>
                <a:ea typeface="Calibri" panose="020F0502020204030204" pitchFamily="34" charset="0"/>
              </a:rPr>
              <a:t>найзағай</a:t>
            </a:r>
            <a:r>
              <a:rPr lang="ru-RU" sz="1200" dirty="0">
                <a:latin typeface="Times New Roman" panose="02020603050405020304" pitchFamily="18" charset="0"/>
                <a:ea typeface="Calibri" panose="020F0502020204030204" pitchFamily="34"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13-15 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a:solidFill>
                  <a:prstClr val="black"/>
                </a:solidFill>
                <a:latin typeface="Times New Roman" panose="02020603050405020304" pitchFamily="18" charset="0"/>
                <a:cs typeface="Times New Roman" panose="02020603050405020304" pitchFamily="18" charset="0"/>
              </a:rPr>
              <a:t>    </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95971"/>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32237</TotalTime>
  <Words>549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5803</cp:revision>
  <cp:lastPrinted>2021-07-01T07:38:07Z</cp:lastPrinted>
  <dcterms:created xsi:type="dcterms:W3CDTF">2018-03-27T06:03:00Z</dcterms:created>
  <dcterms:modified xsi:type="dcterms:W3CDTF">2026-06-07T09:03:46Z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